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2C502-59F6-4018-B3DF-F008D784CEB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71C1F-3918-4B31-83B8-65745A5DB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4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71C1F-3918-4B31-83B8-65745A5DB44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907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4332-739B-4C63-BD6E-88B13FD1C20B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4AA8-29F5-479C-AC68-73B3562F3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6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4332-739B-4C63-BD6E-88B13FD1C20B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4AA8-29F5-479C-AC68-73B3562F3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01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4332-739B-4C63-BD6E-88B13FD1C20B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4AA8-29F5-479C-AC68-73B3562F3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50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4332-739B-4C63-BD6E-88B13FD1C20B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4AA8-29F5-479C-AC68-73B3562F3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2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4332-739B-4C63-BD6E-88B13FD1C20B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4AA8-29F5-479C-AC68-73B3562F3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21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4332-739B-4C63-BD6E-88B13FD1C20B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4AA8-29F5-479C-AC68-73B3562F3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9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4332-739B-4C63-BD6E-88B13FD1C20B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4AA8-29F5-479C-AC68-73B3562F3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90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4332-739B-4C63-BD6E-88B13FD1C20B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4AA8-29F5-479C-AC68-73B3562F3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2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4332-739B-4C63-BD6E-88B13FD1C20B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4AA8-29F5-479C-AC68-73B3562F3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9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4332-739B-4C63-BD6E-88B13FD1C20B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4AA8-29F5-479C-AC68-73B3562F3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014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4332-739B-4C63-BD6E-88B13FD1C20B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4AA8-29F5-479C-AC68-73B3562F3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8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14332-739B-4C63-BD6E-88B13FD1C20B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84AA8-29F5-479C-AC68-73B3562F3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yfon-sm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3645" y="6265986"/>
            <a:ext cx="309488" cy="30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5.infourok.ru/uploads/ex/058a/0006f6e1-f9beb764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7" y="282388"/>
            <a:ext cx="10853268" cy="610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96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risovki.com/wp-content/uploads/2020/11/1093p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51" y="367553"/>
            <a:ext cx="66675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474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24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tsdbklimovo.ru/wp-content/uploads/2020/09/s1200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2" y="1556088"/>
            <a:ext cx="5157787" cy="340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e01.alicdn.com/kf/U9d61fff2470a4f339b72d0135928f92f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694" y="1191131"/>
            <a:ext cx="3792070" cy="386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07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9" y="618566"/>
            <a:ext cx="11525008" cy="5661210"/>
          </a:xfrm>
          <a:prstGeom prst="rect">
            <a:avLst/>
          </a:prstGeom>
        </p:spPr>
      </p:pic>
      <p:pic>
        <p:nvPicPr>
          <p:cNvPr id="5" name="ayfon-sm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35719" y="5974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82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0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3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4460063/pub_603a256a49b4e728906add82_603a259b49b4e728906b3cec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16" y="779930"/>
            <a:ext cx="7947212" cy="529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40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b398d32b471225b5489720c3f5f7daa3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647" y="359054"/>
            <a:ext cx="6306670" cy="630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89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cf/b4/bb/cfb4bb9b83b5957d60098dcbc0d4ff1e--art-girl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424" y="42661"/>
            <a:ext cx="5060389" cy="681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998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atic.detmir.st/media_out/881/850/1850881/1500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106" y="1"/>
            <a:ext cx="6711636" cy="671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4910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</Words>
  <Application>Microsoft Office PowerPoint</Application>
  <PresentationFormat>Широкоэкранный</PresentationFormat>
  <Paragraphs>1</Paragraphs>
  <Slides>13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Александровна Панкеева</dc:creator>
  <cp:lastModifiedBy>Professional</cp:lastModifiedBy>
  <cp:revision>4</cp:revision>
  <dcterms:created xsi:type="dcterms:W3CDTF">2021-09-26T18:33:55Z</dcterms:created>
  <dcterms:modified xsi:type="dcterms:W3CDTF">2021-09-27T11:30:24Z</dcterms:modified>
</cp:coreProperties>
</file>